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3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93" d="100"/>
          <a:sy n="93" d="100"/>
        </p:scale>
        <p:origin x="46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0A64-8435-46C3-BE6E-53FD994B1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3656" y="538061"/>
            <a:ext cx="8825658" cy="2677648"/>
          </a:xfrm>
        </p:spPr>
        <p:txBody>
          <a:bodyPr/>
          <a:lstStyle/>
          <a:p>
            <a:r>
              <a:rPr lang="en-US" dirty="0"/>
              <a:t>Splunk for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A05C00-6BB5-434D-8ABA-152A9BF560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Santosh </a:t>
            </a:r>
            <a:r>
              <a:rPr lang="en-US" dirty="0" err="1"/>
              <a:t>Cheruku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744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73C75B33-8B9C-4C30-B69D-6F21F9FFF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10C9632-BB6F-48EE-AB65-501878BA5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63B1F66-4ACE-4A01-8ADF-F175A9C35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F8448ED-9332-4A9B-8CAB-B1985E596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7733D14-EF47-47BB-93CA-C498A30E0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Freeform 5">
              <a:extLst>
                <a:ext uri="{FF2B5EF4-FFF2-40B4-BE49-F238E27FC236}">
                  <a16:creationId xmlns:a16="http://schemas.microsoft.com/office/drawing/2014/main" id="{ED3A2261-1C75-40FF-8CD6-18C5900C1C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0" name="Freeform 5">
              <a:extLst>
                <a:ext uri="{FF2B5EF4-FFF2-40B4-BE49-F238E27FC236}">
                  <a16:creationId xmlns:a16="http://schemas.microsoft.com/office/drawing/2014/main" id="{7C8D7967-7E76-49C0-8910-644CD2B54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1" name="Freeform 5">
              <a:extLst>
                <a:ext uri="{FF2B5EF4-FFF2-40B4-BE49-F238E27FC236}">
                  <a16:creationId xmlns:a16="http://schemas.microsoft.com/office/drawing/2014/main" id="{C89ED458-2326-40DC-9C7B-1A717B655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C67F213-7E73-48A7-988A-5016CC340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/>
              <a:t>Collect data from multiple sources</a:t>
            </a:r>
          </a:p>
        </p:txBody>
      </p:sp>
      <p:sp>
        <p:nvSpPr>
          <p:cNvPr id="1031" name="Content Placeholder 1030">
            <a:extLst>
              <a:ext uri="{FF2B5EF4-FFF2-40B4-BE49-F238E27FC236}">
                <a16:creationId xmlns:a16="http://schemas.microsoft.com/office/drawing/2014/main" id="{8BCFFFE0-9A3A-42F6-BA62-18FD84C49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App log files</a:t>
            </a:r>
          </a:p>
          <a:p>
            <a:r>
              <a:rPr lang="en-US" dirty="0">
                <a:solidFill>
                  <a:schemeClr val="bg1"/>
                </a:solidFill>
              </a:rPr>
              <a:t>2. Query logs</a:t>
            </a:r>
          </a:p>
          <a:p>
            <a:r>
              <a:rPr lang="en-US" dirty="0">
                <a:solidFill>
                  <a:schemeClr val="bg1"/>
                </a:solidFill>
              </a:rPr>
              <a:t>3. Network logs</a:t>
            </a:r>
          </a:p>
          <a:p>
            <a:r>
              <a:rPr lang="en-US" dirty="0">
                <a:solidFill>
                  <a:schemeClr val="bg1"/>
                </a:solidFill>
              </a:rPr>
              <a:t>4. Config logs</a:t>
            </a:r>
          </a:p>
          <a:p>
            <a:r>
              <a:rPr lang="en-US" dirty="0">
                <a:solidFill>
                  <a:schemeClr val="bg1"/>
                </a:solidFill>
              </a:rPr>
              <a:t>5. Many more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9" name="Picture 2" descr="Image result for splunk use">
            <a:extLst>
              <a:ext uri="{FF2B5EF4-FFF2-40B4-BE49-F238E27FC236}">
                <a16:creationId xmlns:a16="http://schemas.microsoft.com/office/drawing/2014/main" id="{D2FACFAC-F525-4B67-9FCB-B2584D2E71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3" r="7253" b="3"/>
          <a:stretch/>
        </p:blipFill>
        <p:spPr bwMode="auto">
          <a:xfrm>
            <a:off x="5181644" y="1488100"/>
            <a:ext cx="6310001" cy="376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4757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061F655-345C-4AD8-85BC-913D87523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43780CE-2BE5-46F6-97B2-60DF30217E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233DC0E-DE6C-4FB6-A529-51B162641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870477F-E451-4BC3-863F-0E2FC5728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8FBA05C-D740-40CE-9A7D-9E5A715AE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B4A81DE1-E2BC-4A31-99EE-71350421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FDE8183D-5757-4D73-A338-62BDD88E4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F6ACD5FC-CAFE-48EB-B765-60EED2E0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22498E-85D7-4064-98C6-CFA375ECD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Data search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6092737-1CF3-4D81-881E-2F793A07B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1. Apps bar</a:t>
            </a:r>
          </a:p>
          <a:p>
            <a:r>
              <a:rPr lang="en-US" dirty="0">
                <a:solidFill>
                  <a:srgbClr val="FFFFFF"/>
                </a:solidFill>
              </a:rPr>
              <a:t>2. Search bar</a:t>
            </a:r>
          </a:p>
          <a:p>
            <a:r>
              <a:rPr lang="en-US" dirty="0">
                <a:solidFill>
                  <a:srgbClr val="FFFFFF"/>
                </a:solidFill>
              </a:rPr>
              <a:t>3. Time range</a:t>
            </a:r>
          </a:p>
          <a:p>
            <a:r>
              <a:rPr lang="en-US" dirty="0">
                <a:solidFill>
                  <a:srgbClr val="FFFFFF"/>
                </a:solidFill>
              </a:rPr>
              <a:t>4. Timeline</a:t>
            </a:r>
          </a:p>
          <a:p>
            <a:r>
              <a:rPr lang="en-US" dirty="0">
                <a:solidFill>
                  <a:srgbClr val="FFFFFF"/>
                </a:solidFill>
              </a:rPr>
              <a:t>5. Field picker</a:t>
            </a:r>
          </a:p>
          <a:p>
            <a:r>
              <a:rPr lang="en-US" dirty="0">
                <a:solidFill>
                  <a:srgbClr val="FFFFFF"/>
                </a:solidFill>
              </a:rPr>
              <a:t>6. Data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527E1A8C-819B-4E01-B934-CDFE5AAC6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607" y="1679318"/>
            <a:ext cx="6391533" cy="349936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1887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4AAB4D5-8AD0-4193-95B8-AD95981A9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1" name="Rectangle 13">
              <a:extLst>
                <a:ext uri="{FF2B5EF4-FFF2-40B4-BE49-F238E27FC236}">
                  <a16:creationId xmlns:a16="http://schemas.microsoft.com/office/drawing/2014/main" id="{D1DE3271-DD99-4DEF-AF9F-84397884C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8293F9A-C61B-4B8A-AB73-31CEBFE2D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15">
              <a:extLst>
                <a:ext uri="{FF2B5EF4-FFF2-40B4-BE49-F238E27FC236}">
                  <a16:creationId xmlns:a16="http://schemas.microsoft.com/office/drawing/2014/main" id="{B5B72353-146F-44BE-B989-EB9E8E894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1F5E4D-034A-4ED9-856C-14F8E2FC8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6700828" y="402165"/>
              <a:ext cx="5067838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E5D2423-FE63-4717-8074-F9CA7146B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8ADF14A3-1454-4B74-8B4A-CB197D7A7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C19D556-0251-4E87-AE24-890965BAD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B3500E-D71A-426D-A7EA-7BB1C2417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Splunk: Search Processing Language(SPL)</a:t>
            </a:r>
          </a:p>
        </p:txBody>
      </p:sp>
      <p:sp>
        <p:nvSpPr>
          <p:cNvPr id="24" name="Content Placeholder 9">
            <a:extLst>
              <a:ext uri="{FF2B5EF4-FFF2-40B4-BE49-F238E27FC236}">
                <a16:creationId xmlns:a16="http://schemas.microsoft.com/office/drawing/2014/main" id="{F563B491-DCC0-48A8-8098-6BD84142C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anchor="ctr"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Allow searching the data sources by running commands written according to SPL specific to Splunk.</a:t>
            </a:r>
          </a:p>
          <a:p>
            <a:r>
              <a:rPr lang="en-US" dirty="0">
                <a:solidFill>
                  <a:schemeClr val="bg1"/>
                </a:solidFill>
              </a:rPr>
              <a:t>Allows creating custom variables with in queries</a:t>
            </a:r>
          </a:p>
          <a:p>
            <a:r>
              <a:rPr lang="en-US" dirty="0">
                <a:solidFill>
                  <a:schemeClr val="bg1"/>
                </a:solidFill>
              </a:rPr>
              <a:t>Supports concatenating multiple commands using piping option</a:t>
            </a:r>
          </a:p>
          <a:p>
            <a:r>
              <a:rPr lang="en-US" dirty="0">
                <a:solidFill>
                  <a:schemeClr val="bg1"/>
                </a:solidFill>
              </a:rPr>
              <a:t>Allows to combine regular search queries and aggregation commands such as top, stats, max, min 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Supports generating </a:t>
            </a:r>
            <a:r>
              <a:rPr lang="en-US" dirty="0" err="1">
                <a:solidFill>
                  <a:schemeClr val="bg1"/>
                </a:solidFill>
              </a:rPr>
              <a:t>timecharts</a:t>
            </a:r>
            <a:r>
              <a:rPr lang="en-US" dirty="0">
                <a:solidFill>
                  <a:schemeClr val="bg1"/>
                </a:solidFill>
              </a:rPr>
              <a:t>, pie charts, bar charts 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62E78F50-1349-4B59-8AEA-A101004F6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8154" y="1017914"/>
            <a:ext cx="4828707" cy="42251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BC3C8C6-98E2-45EF-AEFC-30C0DBA0E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02245F-03EF-4B66-9EBD-4E033C76E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0827" y="1587711"/>
            <a:ext cx="4828707" cy="1762477"/>
          </a:xfrm>
          <a:prstGeom prst="rect">
            <a:avLst/>
          </a:prstGeom>
        </p:spPr>
      </p:pic>
      <p:pic>
        <p:nvPicPr>
          <p:cNvPr id="16" name="Content Placeholder 3">
            <a:extLst>
              <a:ext uri="{FF2B5EF4-FFF2-40B4-BE49-F238E27FC236}">
                <a16:creationId xmlns:a16="http://schemas.microsoft.com/office/drawing/2014/main" id="{7CDC2059-2E0C-48FA-B238-63E77A5769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8154" y="3533403"/>
            <a:ext cx="6037300" cy="255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65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B5E7-AC07-4FB8-8B5C-46CE0684E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456835"/>
          </a:xfrm>
        </p:spPr>
        <p:txBody>
          <a:bodyPr/>
          <a:lstStyle/>
          <a:p>
            <a:r>
              <a:rPr lang="en-US" dirty="0"/>
              <a:t>Visualization of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E05BAC-269F-47C0-8629-55DED8074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053" y="1339292"/>
            <a:ext cx="4960947" cy="2893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93A38D-16E9-4CE6-AD1A-8ECF6B32E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1053" y="4496585"/>
            <a:ext cx="4960947" cy="25463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F7F870-3717-4C5D-826E-B881B635D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97" y="4297120"/>
            <a:ext cx="7115087" cy="26676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095E77-9EF0-452C-9A58-0FA938F3C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05" y="1825832"/>
            <a:ext cx="7154548" cy="247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98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91E5B-F828-4BEB-A857-23F9E8868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Splunk SDK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378DA-2340-4703-A9E2-EA65BCC76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Splunk provides SDK (Software Development Kit) which allows to integrate the tool with other programming language</a:t>
            </a:r>
          </a:p>
          <a:p>
            <a:r>
              <a:rPr lang="en-US" dirty="0"/>
              <a:t>As of now Splunk SDK supports Python, Java, JavaScript, C#.</a:t>
            </a:r>
          </a:p>
          <a:p>
            <a:r>
              <a:rPr lang="en-US" dirty="0"/>
              <a:t>Channel </a:t>
            </a:r>
            <a:r>
              <a:rPr lang="en-US" dirty="0" err="1"/>
              <a:t>splunk</a:t>
            </a:r>
            <a:r>
              <a:rPr lang="en-US" dirty="0"/>
              <a:t> generated events into different programs and run custom logic</a:t>
            </a:r>
          </a:p>
          <a:p>
            <a:r>
              <a:rPr lang="en-US" dirty="0"/>
              <a:t>Splunk also exposes REST API calls which allow API driven interaction with the tool</a:t>
            </a:r>
          </a:p>
        </p:txBody>
      </p:sp>
    </p:spTree>
    <p:extLst>
      <p:ext uri="{BB962C8B-B14F-4D97-AF65-F5344CB8AC3E}">
        <p14:creationId xmlns:p14="http://schemas.microsoft.com/office/powerpoint/2010/main" val="1050575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8FCA4-C4E8-40C5-81F8-98911C06F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Splunk for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64BCA-D070-428D-A91B-5FE681D03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much useful for </a:t>
            </a:r>
            <a:r>
              <a:rPr lang="en-US" u="sng" dirty="0"/>
              <a:t>running analytics</a:t>
            </a:r>
            <a:r>
              <a:rPr lang="en-US" dirty="0"/>
              <a:t> on near real time data</a:t>
            </a:r>
          </a:p>
          <a:p>
            <a:r>
              <a:rPr lang="en-US" dirty="0"/>
              <a:t>Useful for generating quick stats by running SPL queries against huge datasets from </a:t>
            </a:r>
            <a:r>
              <a:rPr lang="en-US" u="sng" dirty="0"/>
              <a:t>multiple data sources</a:t>
            </a:r>
          </a:p>
          <a:p>
            <a:r>
              <a:rPr lang="en-US" dirty="0"/>
              <a:t>Pretty good at </a:t>
            </a:r>
            <a:r>
              <a:rPr lang="en-US" u="sng" dirty="0"/>
              <a:t>identifying trends</a:t>
            </a:r>
            <a:r>
              <a:rPr lang="en-US" dirty="0"/>
              <a:t> and </a:t>
            </a:r>
            <a:r>
              <a:rPr lang="en-US" u="sng" dirty="0"/>
              <a:t>issues at real time</a:t>
            </a:r>
          </a:p>
          <a:p>
            <a:r>
              <a:rPr lang="en-US" dirty="0"/>
              <a:t>Configure </a:t>
            </a:r>
            <a:r>
              <a:rPr lang="en-US" u="sng" dirty="0"/>
              <a:t>alerts or notifications </a:t>
            </a:r>
            <a:r>
              <a:rPr lang="en-US" dirty="0"/>
              <a:t>on real time situations</a:t>
            </a:r>
          </a:p>
          <a:p>
            <a:r>
              <a:rPr lang="en-US" dirty="0"/>
              <a:t>Chart and </a:t>
            </a:r>
            <a:r>
              <a:rPr lang="en-US" u="sng" dirty="0"/>
              <a:t>visualize</a:t>
            </a:r>
            <a:r>
              <a:rPr lang="en-US" dirty="0"/>
              <a:t> statistics</a:t>
            </a:r>
          </a:p>
          <a:p>
            <a:r>
              <a:rPr lang="en-US" dirty="0"/>
              <a:t>Machine learning and anomaly detection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150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FC00-11F5-4770-AB62-CC1BFEAAB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E2B45A-39AC-4BA8-89C4-7B78C2DA69CE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AB092-EA71-43C3-8432-48918462B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200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5377</TotalTime>
  <Words>248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Splunk for Data Science</vt:lpstr>
      <vt:lpstr>Collect data from multiple sources</vt:lpstr>
      <vt:lpstr>Data search</vt:lpstr>
      <vt:lpstr>Splunk: Search Processing Language(SPL)</vt:lpstr>
      <vt:lpstr>Visualization of results</vt:lpstr>
      <vt:lpstr>Splunk SDK</vt:lpstr>
      <vt:lpstr>Splunk for Data Science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Splunk for Data Analysis</dc:title>
  <dc:creator>santosh c</dc:creator>
  <cp:lastModifiedBy>santosh c</cp:lastModifiedBy>
  <cp:revision>14</cp:revision>
  <dcterms:created xsi:type="dcterms:W3CDTF">2019-03-13T00:04:10Z</dcterms:created>
  <dcterms:modified xsi:type="dcterms:W3CDTF">2019-03-20T02:55:55Z</dcterms:modified>
</cp:coreProperties>
</file>